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8"/>
  </p:notesMasterIdLst>
  <p:handoutMasterIdLst>
    <p:handoutMasterId r:id="rId29"/>
  </p:handoutMasterIdLst>
  <p:sldIdLst>
    <p:sldId id="256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7DCA44-2BAD-4BE8-B656-9759217D9B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9A878-7351-424E-9078-E34D1358F1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1FA26-073B-48D7-903F-A3280EC9E57D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ADA91-AB02-45B6-B97B-F79FBB8F40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5F027-CCBD-469B-B179-2D2DE1482C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DACFD-4724-4BC3-AF3F-81DD85673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3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D8D49-76DA-4DA3-8172-6483854BFF1F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80D9C-EFC1-42A2-86E1-A02346E12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2420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70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95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00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3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31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6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3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61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52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5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9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9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84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6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6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70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06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11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80D9C-EFC1-42A2-86E1-A02346E125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9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A135-CF1D-418A-91FA-F732FC154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A9260-6488-494A-90CD-1AA3637B1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6296F-31CE-440A-BC74-88D5699F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F1BDE-03AD-4331-9F9D-3D17C51F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3F830-F7BE-4B32-8CAA-3BD16441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814C8-1992-4B14-A878-5DB216E6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01CD2-D7D0-4FA2-BF78-BF24E2E8C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109A3-C5CA-4292-A4C8-D5C6050F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2A7D5-EB34-4F07-A11E-07DBCAE5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1A546-C6F5-44ED-A8D6-C0437532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3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EAC4CE-567E-4AB3-8A0D-4FB313154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1E9CD-8EF3-4CB1-8DF3-24EF62987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A37C0-D1DD-4184-9072-76FB7D42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B3BBB-FAB3-4DAF-9212-1AF71618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0DA20-5766-4981-A162-AA4C93E4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7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3658-F4CD-456A-8EC5-522EC1FE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C09EE-C9D4-44AB-BDEA-1512B233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3FF5A-4DF8-40F4-81D6-F38F3D6A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D2865-D0E6-4BD0-B9F2-7C5FCE88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69C5F-EB6D-4B4B-B148-6AD721F1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99FB-548C-440C-911F-83BCE2C7D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060A0-F828-4B2E-8309-A5DFF056C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509E4-8691-4659-9927-02C39DC10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43322-F9F4-4FCC-81A9-FF33E107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3E350-1F67-44FE-95E4-5D2F28EB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69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988B-81BB-4D3F-9DD9-BD40EA28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A56A-C696-4EDF-AE26-BA2CD0E7EF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7C527-6982-4BD5-9A61-E55C5C22F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F6FA4-5874-4C31-B192-E5ACEC60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34896-2E44-4DA8-9C5D-48F6F5D41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E12FD-D42A-4D3C-8934-C9510471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5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24E6-5318-4F64-9727-1562629C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58D43-41F0-48C2-A5B5-DFFE27F23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F0805-4F06-4997-9C11-7606A5023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D1D20-C0DD-4E37-A494-3E8DFCAFF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445E6-31A9-439A-8621-2BDA1ECF2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46B371-679F-426E-82E5-30D4C86B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43032D-AC8D-4024-9BC7-195215D6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D3389-8245-490D-95ED-CDE47DC8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2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DCA9-E4CB-4E3C-8E72-D3DD84D6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6B85F-53B5-4C3F-8DF5-7714FEFC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C7C94-EB6B-4354-BAF8-271B57F3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11D16-A315-4B0E-993F-D10B7C30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3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745456-051A-4D4B-8FB0-9B4F4462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92F73-5B77-42FC-9DA3-D1B246B5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76A2D-5D4A-4263-9E7F-03484C89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9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C09F0-2726-4408-8F38-38F4FE61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BD2B-0441-48C6-A69B-B1C859BD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327DD-1256-43CE-8D7E-40956C4DF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0556A-FA1C-4AEC-AD7F-76ADCCCA4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E9FAF-9FCB-43A7-B2C7-87191D34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22264-75D0-4A20-A506-48329CEF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1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6E49-E07D-4671-AB49-DACB8B1A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FD091-4BEE-4829-866C-F8724D8D3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5783B-DDE9-41A9-AC00-F12CA9171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8CE07-4F49-415D-B530-04EBC330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7EE51-BD25-4F38-AC28-71D54DFA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0971B-9EC8-41AB-933F-3271331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2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1E8F5A-1FB9-4D86-8A79-3DC43152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81B20-FB6F-425A-B381-599454FD2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00E4-DEFA-4181-A133-1108123ABC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C2F3C-1A57-4535-9614-41AE4F66FCB3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F02E4-21C2-4E75-9A91-75B5D0C98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95635-6C6D-4950-890A-1D1F52F7B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D122B-7DDA-4016-8FCE-510B8A8B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5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55990-9106-4700-AB12-74B05BFA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2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BFD51-CF35-4863-8F7E-A7D110322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B7CD7-F5D6-422F-ADE4-D633B64382FC}"/>
              </a:ext>
            </a:extLst>
          </p:cNvPr>
          <p:cNvSpPr txBox="1"/>
          <p:nvPr/>
        </p:nvSpPr>
        <p:spPr>
          <a:xfrm>
            <a:off x="4933627" y="2652158"/>
            <a:ext cx="3833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Started registering domain with the IPs</a:t>
            </a:r>
          </a:p>
        </p:txBody>
      </p:sp>
    </p:spTree>
    <p:extLst>
      <p:ext uri="{BB962C8B-B14F-4D97-AF65-F5344CB8AC3E}">
        <p14:creationId xmlns:p14="http://schemas.microsoft.com/office/powerpoint/2010/main" val="281440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F0AE8-0051-46B3-B9CE-2941EF94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8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7A250-F800-4120-915F-1DF731D34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26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30841-B939-4073-B647-3534A836C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7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A17F1E-6B0A-46CD-AD3D-545FE6FD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51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5523F-F924-4BDD-BB5A-F7C218B59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19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43E28-9F90-4750-95F5-F81D923CD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7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3F8D2-F6B2-4E8E-B969-6EEACEE6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12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8E7E1-57A8-42A7-94E2-B32474FE4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9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2386A-EAAD-43FF-B7B3-434290BD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6A6D12-DFEC-4382-8644-306405E2E2CF}"/>
              </a:ext>
            </a:extLst>
          </p:cNvPr>
          <p:cNvSpPr txBox="1"/>
          <p:nvPr/>
        </p:nvSpPr>
        <p:spPr>
          <a:xfrm>
            <a:off x="6096000" y="150971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POC</a:t>
            </a:r>
          </a:p>
        </p:txBody>
      </p:sp>
    </p:spTree>
    <p:extLst>
      <p:ext uri="{BB962C8B-B14F-4D97-AF65-F5344CB8AC3E}">
        <p14:creationId xmlns:p14="http://schemas.microsoft.com/office/powerpoint/2010/main" val="53297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85B04-1079-48EF-8982-CD694428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FE4A8-AFD8-492D-810E-399AADB8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49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B6E5C-C382-4DEE-AC38-D61EAED0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F5553-3E73-475F-81BA-5DEFE61B2537}"/>
              </a:ext>
            </a:extLst>
          </p:cNvPr>
          <p:cNvSpPr txBox="1"/>
          <p:nvPr/>
        </p:nvSpPr>
        <p:spPr>
          <a:xfrm>
            <a:off x="2090807" y="5200465"/>
            <a:ext cx="3889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Changes in the above</a:t>
            </a:r>
          </a:p>
          <a:p>
            <a:r>
              <a:rPr lang="en-US" dirty="0">
                <a:solidFill>
                  <a:srgbClr val="FF0000"/>
                </a:solidFill>
              </a:rPr>
              <a:t>63 attributes for unsupervised learning </a:t>
            </a:r>
          </a:p>
          <a:p>
            <a:r>
              <a:rPr lang="en-US" dirty="0">
                <a:solidFill>
                  <a:srgbClr val="FF0000"/>
                </a:solidFill>
              </a:rPr>
              <a:t>And supervised learning model </a:t>
            </a:r>
          </a:p>
        </p:txBody>
      </p:sp>
    </p:spTree>
    <p:extLst>
      <p:ext uri="{BB962C8B-B14F-4D97-AF65-F5344CB8AC3E}">
        <p14:creationId xmlns:p14="http://schemas.microsoft.com/office/powerpoint/2010/main" val="228267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EDA6EE-A160-4C65-A39C-B46F6B95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56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3F241-4361-44EA-850A-C5CECF10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9CA22-B936-471F-9F85-4F26D0E7B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0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61DE4-5D8B-43ED-A647-87A18B9B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33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10D26-EC98-41A2-AD55-744035684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1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518E6-17DF-4DC8-AA7B-33638157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2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D77A2-B04F-4546-80A4-F2BA6E5C8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9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0246F-4889-4515-9F55-9F3455CEF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4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3DDA2-F5AB-4D2A-936D-C1F84FC9D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62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8FF8C-92F4-4566-B68A-4D4D79F36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6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dXNlclNlbGVjdGVkIiAvPjxVc2VyTmFtZT5VU1wxMTM0MjczPC9Vc2VyTmFtZT48RGF0ZVRpbWU+OC8yNi8yMDIxIDc6MjM6MjIgUE08L0RhdGVUaW1lPjxMYWJlbFN0cmluZz5UaGlzIGFydGlmYWN0IGhhcyBubyBjbGFzc2lmaWNhdGlvbi48L0xhYmVsU3RyaW5nPjwvaXRlbT48L2xhYmVsSGlzdG9yeT4=</Value>
</WrappedLabelHistory>
</file>

<file path=customXml/item2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/>
</file>

<file path=customXml/itemProps1.xml><?xml version="1.0" encoding="utf-8"?>
<ds:datastoreItem xmlns:ds="http://schemas.openxmlformats.org/officeDocument/2006/customXml" ds:itemID="{76755E3B-E7CB-482A-BC9B-019A3472A528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1F165D88-2379-48BC-8D89-D067E8FFFAF6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8335</TotalTime>
  <Words>44</Words>
  <Application>Microsoft Office PowerPoint</Application>
  <PresentationFormat>Widescreen</PresentationFormat>
  <Paragraphs>29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Makovoz, David      RTX</dc:creator>
  <cp:lastModifiedBy>Makovoz, David      RTX</cp:lastModifiedBy>
  <cp:revision>4</cp:revision>
  <dcterms:created xsi:type="dcterms:W3CDTF">2021-08-26T19:00:34Z</dcterms:created>
  <dcterms:modified xsi:type="dcterms:W3CDTF">2021-09-03T14:21:31Z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d8f72abb-1ab9-44ef-b77a-ba212c97af72</vt:lpwstr>
  </property>
  <property fmtid="{D5CDD505-2E9C-101B-9397-08002B2CF9AE}" pid="3" name="bjDocumentSecurityLabel">
    <vt:lpwstr>This artifact has no classification.</vt:lpwstr>
  </property>
  <property fmtid="{D5CDD505-2E9C-101B-9397-08002B2CF9AE}" pid="4" name="bjClsUserRVM">
    <vt:lpwstr>[]</vt:lpwstr>
  </property>
  <property fmtid="{D5CDD505-2E9C-101B-9397-08002B2CF9AE}" pid="5" name="bjSaver">
    <vt:lpwstr>LH5g8lRUT5w5gDV/c1weIV23p9eovOxR</vt:lpwstr>
  </property>
  <property fmtid="{D5CDD505-2E9C-101B-9397-08002B2CF9AE}" pid="6" name="bjLabelHistoryID">
    <vt:lpwstr>{76755E3B-E7CB-482A-BC9B-019A3472A528}</vt:lpwstr>
  </property>
</Properties>
</file>